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handoutMasterIdLst>
    <p:handoutMasterId r:id="rId18"/>
  </p:handoutMasterIdLst>
  <p:sldIdLst>
    <p:sldId id="279" r:id="rId5"/>
    <p:sldId id="280" r:id="rId6"/>
    <p:sldId id="296" r:id="rId7"/>
    <p:sldId id="281" r:id="rId8"/>
    <p:sldId id="282" r:id="rId9"/>
    <p:sldId id="283" r:id="rId10"/>
    <p:sldId id="285" r:id="rId11"/>
    <p:sldId id="288" r:id="rId12"/>
    <p:sldId id="292" r:id="rId13"/>
    <p:sldId id="290" r:id="rId14"/>
    <p:sldId id="294" r:id="rId15"/>
    <p:sldId id="297" r:id="rId16"/>
  </p:sldIdLst>
  <p:sldSz cx="12188825" cy="6858000"/>
  <p:notesSz cx="6858000" cy="9144000"/>
  <p:defaultTextStyle>
    <a:defPPr rtl="0">
      <a:defRPr lang="cs-cz"/>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6"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6092" autoAdjust="0"/>
  </p:normalViewPr>
  <p:slideViewPr>
    <p:cSldViewPr>
      <p:cViewPr varScale="1">
        <p:scale>
          <a:sx n="76" d="100"/>
          <a:sy n="76" d="100"/>
        </p:scale>
        <p:origin x="126" y="792"/>
      </p:cViewPr>
      <p:guideLst>
        <p:guide orient="horz" pos="2160"/>
        <p:guide pos="3839"/>
      </p:guideLst>
    </p:cSldViewPr>
  </p:slideViewPr>
  <p:notesTextViewPr>
    <p:cViewPr>
      <p:scale>
        <a:sx n="1" d="1"/>
        <a:sy n="1" d="1"/>
      </p:scale>
      <p:origin x="0" y="0"/>
    </p:cViewPr>
  </p:notesTextViewPr>
  <p:notesViewPr>
    <p:cSldViewPr showGuides="1">
      <p:cViewPr varScale="1">
        <p:scale>
          <a:sx n="89" d="100"/>
          <a:sy n="89" d="100"/>
        </p:scale>
        <p:origin x="3750" y="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cs-CZ" dirty="0"/>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68BC6555-3F1C-4C28-A093-3CFCBCB99A9E}" type="datetime1">
              <a:rPr lang="cs-CZ" smtClean="0"/>
              <a:t>24.04.2017</a:t>
            </a:fld>
            <a:endParaRPr lang="cs-CZ" dirty="0"/>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cs-CZ" dirty="0"/>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DA52D9BF-D574-4807-B36C-9E2A025BE826}" type="slidenum">
              <a:rPr lang="cs-CZ" smtClean="0"/>
              <a:pPr algn="r" rtl="0"/>
              <a:t>‹#›</a:t>
            </a:fld>
            <a:endParaRPr lang="cs-CZ" dirty="0"/>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cs-CZ" noProof="0"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3A277406-7921-4BC9-B6A8-CF68929482F2}" type="datetime1">
              <a:rPr lang="cs-CZ" noProof="0" smtClean="0"/>
              <a:pPr/>
              <a:t>24.04.2017</a:t>
            </a:fld>
            <a:endParaRPr lang="cs-CZ" noProof="0" dirty="0"/>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cs-CZ" noProof="0"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noProof="0" dirty="0" smtClean="0"/>
              <a:t>Kliknutím lze upravit styly předlohy textu.</a:t>
            </a:r>
          </a:p>
          <a:p>
            <a:pPr lvl="1" rtl="0"/>
            <a:r>
              <a:rPr lang="cs-CZ" noProof="0" dirty="0" smtClean="0"/>
              <a:t>Druhá úroveň</a:t>
            </a:r>
          </a:p>
          <a:p>
            <a:pPr lvl="2" rtl="0"/>
            <a:r>
              <a:rPr lang="cs-CZ" noProof="0" dirty="0" smtClean="0"/>
              <a:t>Třetí úroveň</a:t>
            </a:r>
          </a:p>
          <a:p>
            <a:pPr lvl="3" rtl="0"/>
            <a:r>
              <a:rPr lang="cs-CZ" noProof="0" dirty="0" smtClean="0"/>
              <a:t>Čtvrtá úroveň</a:t>
            </a:r>
          </a:p>
          <a:p>
            <a:pPr lvl="4" rtl="0"/>
            <a:r>
              <a:rPr lang="cs-CZ" noProof="0" dirty="0" smtClean="0"/>
              <a:t>Pátá úroveň</a:t>
            </a:r>
            <a:endParaRPr lang="cs-CZ" noProof="0" dirty="0"/>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cs-CZ" noProof="0"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a:fld id="{9E11EC53-F507-411E-9ADC-FBCFECE09D3D}" type="slidenum">
              <a:rPr lang="cs-CZ" noProof="0" smtClean="0"/>
              <a:pPr algn="r"/>
              <a:t>‹#›</a:t>
            </a:fld>
            <a:endParaRPr lang="cs-CZ" noProof="0" dirty="0"/>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9E11EC53-F507-411E-9ADC-FBCFECE09D3D}" type="slidenum">
              <a:rPr lang="cs-CZ" smtClean="0"/>
              <a:pPr algn="r"/>
              <a:t>1</a:t>
            </a:fld>
            <a:endParaRPr lang="cs-CZ" dirty="0"/>
          </a:p>
        </p:txBody>
      </p:sp>
    </p:spTree>
    <p:extLst>
      <p:ext uri="{BB962C8B-B14F-4D97-AF65-F5344CB8AC3E}">
        <p14:creationId xmlns:p14="http://schemas.microsoft.com/office/powerpoint/2010/main" val="3868999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9E11EC53-F507-411E-9ADC-FBCFECE09D3D}" type="slidenum">
              <a:rPr lang="cs-CZ" smtClean="0"/>
              <a:pPr algn="r"/>
              <a:t>2</a:t>
            </a:fld>
            <a:endParaRPr lang="cs-CZ" dirty="0"/>
          </a:p>
        </p:txBody>
      </p:sp>
    </p:spTree>
    <p:extLst>
      <p:ext uri="{BB962C8B-B14F-4D97-AF65-F5344CB8AC3E}">
        <p14:creationId xmlns:p14="http://schemas.microsoft.com/office/powerpoint/2010/main" val="3810749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9E11EC53-F507-411E-9ADC-FBCFECE09D3D}" type="slidenum">
              <a:rPr lang="cs-CZ" smtClean="0"/>
              <a:pPr algn="r"/>
              <a:t>4</a:t>
            </a:fld>
            <a:endParaRPr lang="cs-CZ" dirty="0"/>
          </a:p>
        </p:txBody>
      </p:sp>
    </p:spTree>
    <p:extLst>
      <p:ext uri="{BB962C8B-B14F-4D97-AF65-F5344CB8AC3E}">
        <p14:creationId xmlns:p14="http://schemas.microsoft.com/office/powerpoint/2010/main" val="3884845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9E11EC53-F507-411E-9ADC-FBCFECE09D3D}" type="slidenum">
              <a:rPr lang="cs-CZ" smtClean="0"/>
              <a:pPr algn="r"/>
              <a:t>5</a:t>
            </a:fld>
            <a:endParaRPr lang="cs-CZ" dirty="0"/>
          </a:p>
        </p:txBody>
      </p:sp>
    </p:spTree>
    <p:extLst>
      <p:ext uri="{BB962C8B-B14F-4D97-AF65-F5344CB8AC3E}">
        <p14:creationId xmlns:p14="http://schemas.microsoft.com/office/powerpoint/2010/main" val="1734976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9E11EC53-F507-411E-9ADC-FBCFECE09D3D}" type="slidenum">
              <a:rPr lang="cs-CZ" smtClean="0"/>
              <a:pPr algn="r"/>
              <a:t>6</a:t>
            </a:fld>
            <a:endParaRPr lang="cs-CZ" dirty="0"/>
          </a:p>
        </p:txBody>
      </p:sp>
    </p:spTree>
    <p:extLst>
      <p:ext uri="{BB962C8B-B14F-4D97-AF65-F5344CB8AC3E}">
        <p14:creationId xmlns:p14="http://schemas.microsoft.com/office/powerpoint/2010/main" val="2713344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9E11EC53-F507-411E-9ADC-FBCFECE09D3D}" type="slidenum">
              <a:rPr lang="cs-CZ" smtClean="0"/>
              <a:pPr algn="r"/>
              <a:t>7</a:t>
            </a:fld>
            <a:endParaRPr lang="cs-CZ" dirty="0"/>
          </a:p>
        </p:txBody>
      </p:sp>
    </p:spTree>
    <p:extLst>
      <p:ext uri="{BB962C8B-B14F-4D97-AF65-F5344CB8AC3E}">
        <p14:creationId xmlns:p14="http://schemas.microsoft.com/office/powerpoint/2010/main" val="354041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9E11EC53-F507-411E-9ADC-FBCFECE09D3D}" type="slidenum">
              <a:rPr lang="cs-CZ" smtClean="0"/>
              <a:pPr algn="r"/>
              <a:t>8</a:t>
            </a:fld>
            <a:endParaRPr lang="cs-CZ" dirty="0"/>
          </a:p>
        </p:txBody>
      </p:sp>
    </p:spTree>
    <p:extLst>
      <p:ext uri="{BB962C8B-B14F-4D97-AF65-F5344CB8AC3E}">
        <p14:creationId xmlns:p14="http://schemas.microsoft.com/office/powerpoint/2010/main" val="3032716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8" name="Rovnoramenný trojúhelník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cs-CZ" noProof="0" dirty="0"/>
          </a:p>
        </p:txBody>
      </p:sp>
      <p:sp>
        <p:nvSpPr>
          <p:cNvPr id="62" name="Obdélník 61"/>
          <p:cNvSpPr/>
          <p:nvPr/>
        </p:nvSpPr>
        <p:spPr bwMode="hidden">
          <a:xfrm>
            <a:off x="0" y="1905001"/>
            <a:ext cx="12188825" cy="21482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lnSpc>
                <a:spcPct val="90000"/>
              </a:lnSpc>
            </a:pPr>
            <a:endParaRPr lang="cs-CZ" sz="3200" noProof="0" dirty="0">
              <a:solidFill>
                <a:schemeClr val="tx2"/>
              </a:solidFill>
            </a:endParaRPr>
          </a:p>
        </p:txBody>
      </p:sp>
      <p:sp>
        <p:nvSpPr>
          <p:cNvPr id="2" name="Nadpis 1"/>
          <p:cNvSpPr>
            <a:spLocks noGrp="1"/>
          </p:cNvSpPr>
          <p:nvPr>
            <p:ph type="ctrTitle"/>
          </p:nvPr>
        </p:nvSpPr>
        <p:spPr>
          <a:xfrm>
            <a:off x="1218883" y="1905002"/>
            <a:ext cx="9751060" cy="2147926"/>
          </a:xfrm>
        </p:spPr>
        <p:txBody>
          <a:bodyPr rtlCol="0" anchor="ctr">
            <a:normAutofit/>
          </a:bodyPr>
          <a:lstStyle>
            <a:lvl1pPr algn="ctr" rtl="0">
              <a:defRPr sz="4400" cap="all" normalizeH="0" baseline="0"/>
            </a:lvl1pPr>
          </a:lstStyle>
          <a:p>
            <a:pPr rtl="0"/>
            <a:r>
              <a:rPr lang="cs-CZ" smtClean="0"/>
              <a:t>Kliknutím lze upravit styl.</a:t>
            </a:r>
            <a:endParaRPr lang="cs-CZ" noProof="0" dirty="0"/>
          </a:p>
        </p:txBody>
      </p:sp>
      <p:sp>
        <p:nvSpPr>
          <p:cNvPr id="3" name="Podnadpis 2"/>
          <p:cNvSpPr>
            <a:spLocks noGrp="1"/>
          </p:cNvSpPr>
          <p:nvPr>
            <p:ph type="subTitle" idx="1" hasCustomPrompt="1"/>
          </p:nvPr>
        </p:nvSpPr>
        <p:spPr>
          <a:xfrm>
            <a:off x="1218883" y="4140200"/>
            <a:ext cx="9751060" cy="1016000"/>
          </a:xfrm>
        </p:spPr>
        <p:txBody>
          <a:bodyPr rtlCol="0">
            <a:normAutofit/>
          </a:bodyPr>
          <a:lstStyle>
            <a:lvl1pPr marL="0" indent="0" algn="ctr" rtl="0">
              <a:spcBef>
                <a:spcPts val="0"/>
              </a:spcBef>
              <a:buNone/>
              <a:defRPr sz="280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r>
              <a:rPr lang="cs-CZ" noProof="0" dirty="0" smtClean="0"/>
              <a:t>Kliknutím lze upravit styl předlohy.</a:t>
            </a:r>
            <a:endParaRPr lang="cs-CZ"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ivní 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7821163" y="482600"/>
            <a:ext cx="3961368" cy="1422400"/>
          </a:xfrm>
        </p:spPr>
        <p:txBody>
          <a:bodyPr rtlCol="0" anchor="b" anchorCtr="0">
            <a:normAutofit/>
          </a:bodyPr>
          <a:lstStyle>
            <a:lvl1pPr algn="l" rtl="0">
              <a:defRPr sz="3200" b="0"/>
            </a:lvl1pPr>
          </a:lstStyle>
          <a:p>
            <a:pPr rtl="0"/>
            <a:r>
              <a:rPr lang="cs-CZ" smtClean="0"/>
              <a:t>Kliknutím lze upravit styl.</a:t>
            </a:r>
            <a:endParaRPr lang="cs-CZ" noProof="0" dirty="0"/>
          </a:p>
        </p:txBody>
      </p:sp>
      <p:sp>
        <p:nvSpPr>
          <p:cNvPr id="9" name="Obdélník 8" descr="&#10;"/>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cs-CZ" noProof="0" dirty="0"/>
          </a:p>
        </p:txBody>
      </p:sp>
      <p:sp>
        <p:nvSpPr>
          <p:cNvPr id="3" name="Zástupný symbol obrázku 2" descr="Prázdný zástupný symbol pro přidání obrázku Klikněte na zástupný symbol a vyberte obrázek, který chcete přidat.&#10;"/>
          <p:cNvSpPr>
            <a:spLocks noGrp="1"/>
          </p:cNvSpPr>
          <p:nvPr>
            <p:ph type="pic" idx="1" hasCustomPrompt="1"/>
          </p:nvPr>
        </p:nvSpPr>
        <p:spPr>
          <a:xfrm>
            <a:off x="507868" y="482600"/>
            <a:ext cx="6602281" cy="5842001"/>
          </a:xfrm>
          <a:noFill/>
          <a:ln w="9525">
            <a:noFill/>
            <a:miter lim="800000"/>
          </a:ln>
          <a:effectLst/>
        </p:spPr>
        <p:txBody>
          <a:bodyPr rtlCol="0">
            <a:normAutofit/>
          </a:bodyPr>
          <a:lstStyle>
            <a:lvl1pPr marL="0" indent="0" algn="ctr" rtl="0">
              <a:buNone/>
              <a:defRPr sz="27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cs-CZ" noProof="0" dirty="0" smtClean="0"/>
              <a:t>Po kliknutí na ikonu můžete přidat obrázek</a:t>
            </a:r>
            <a:endParaRPr lang="cs-CZ" noProof="0" dirty="0"/>
          </a:p>
        </p:txBody>
      </p:sp>
      <p:sp>
        <p:nvSpPr>
          <p:cNvPr id="4" name="Zástupný symbol pro text 3"/>
          <p:cNvSpPr>
            <a:spLocks noGrp="1"/>
          </p:cNvSpPr>
          <p:nvPr>
            <p:ph type="body" sz="half" idx="2" hasCustomPrompt="1"/>
          </p:nvPr>
        </p:nvSpPr>
        <p:spPr>
          <a:xfrm>
            <a:off x="7821163" y="2108200"/>
            <a:ext cx="3961368" cy="4267200"/>
          </a:xfrm>
        </p:spPr>
        <p:txBody>
          <a:bodyPr rtlCol="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cs-CZ" noProof="0" dirty="0" smtClean="0"/>
              <a:t>Upravit styly předlohy textu.</a:t>
            </a:r>
            <a:endParaRPr lang="cs-CZ" noProof="0" dirty="0"/>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smtClean="0"/>
              <a:t>Kliknutím lze upravit styl.</a:t>
            </a:r>
            <a:endParaRPr lang="cs-CZ" noProof="0" dirty="0"/>
          </a:p>
        </p:txBody>
      </p:sp>
      <p:sp>
        <p:nvSpPr>
          <p:cNvPr id="3" name="Zástupný symbol pro svislý text 2"/>
          <p:cNvSpPr>
            <a:spLocks noGrp="1"/>
          </p:cNvSpPr>
          <p:nvPr>
            <p:ph type="body" orient="vert" idx="1" hasCustomPrompt="1"/>
          </p:nvPr>
        </p:nvSpPr>
        <p:spPr/>
        <p:txBody>
          <a:bodyPr vert="eaVert" rtlCol="0"/>
          <a:lstStyle>
            <a:lvl5pPr algn="l" rtl="0">
              <a:defRPr/>
            </a:lvl5pPr>
            <a:lvl6pPr marL="2669581" algn="l" rtl="0">
              <a:defRPr baseline="0"/>
            </a:lvl6pPr>
            <a:lvl7pPr marL="2669581" algn="l" rtl="0">
              <a:defRPr baseline="0"/>
            </a:lvl7pPr>
            <a:lvl8pPr marL="2669581" algn="l" rtl="0">
              <a:defRPr baseline="0"/>
            </a:lvl8pPr>
            <a:lvl9pPr marL="2669581" algn="l" rtl="0">
              <a:defRPr baseline="0"/>
            </a:lvl9pPr>
          </a:lstStyle>
          <a:p>
            <a:pPr lvl="0" rtl="0"/>
            <a:r>
              <a:rPr lang="cs-CZ" noProof="0" dirty="0" smtClean="0"/>
              <a:t>Upravit styly předlohy textu.</a:t>
            </a:r>
          </a:p>
          <a:p>
            <a:pPr lvl="1" rtl="0"/>
            <a:r>
              <a:rPr lang="cs-CZ" noProof="0" dirty="0" smtClean="0"/>
              <a:t>Druhá úroveň</a:t>
            </a:r>
          </a:p>
          <a:p>
            <a:pPr lvl="2" rtl="0"/>
            <a:r>
              <a:rPr lang="cs-CZ" noProof="0" dirty="0" smtClean="0"/>
              <a:t>Třetí úroveň</a:t>
            </a:r>
          </a:p>
          <a:p>
            <a:pPr lvl="3" rtl="0"/>
            <a:r>
              <a:rPr lang="cs-CZ" noProof="0" dirty="0" smtClean="0"/>
              <a:t>Čtvrtá úroveň</a:t>
            </a:r>
          </a:p>
          <a:p>
            <a:pPr lvl="4" rtl="0"/>
            <a:r>
              <a:rPr lang="cs-CZ" noProof="0" dirty="0" smtClean="0"/>
              <a:t>Pátá úroveň</a:t>
            </a:r>
            <a:endParaRPr lang="cs-CZ" noProof="0" dirty="0"/>
          </a:p>
        </p:txBody>
      </p:sp>
      <p:sp>
        <p:nvSpPr>
          <p:cNvPr id="5" name="Zástupný symbol pro zápatí 4"/>
          <p:cNvSpPr>
            <a:spLocks noGrp="1"/>
          </p:cNvSpPr>
          <p:nvPr>
            <p:ph type="ftr" sz="quarter" idx="11"/>
          </p:nvPr>
        </p:nvSpPr>
        <p:spPr/>
        <p:txBody>
          <a:bodyPr rtlCol="0"/>
          <a:lstStyle/>
          <a:p>
            <a:pPr rtl="0"/>
            <a:endParaRPr lang="cs-CZ" noProof="0" dirty="0"/>
          </a:p>
        </p:txBody>
      </p:sp>
      <p:sp>
        <p:nvSpPr>
          <p:cNvPr id="4" name="Zástupný symbol pro datum 3"/>
          <p:cNvSpPr>
            <a:spLocks noGrp="1"/>
          </p:cNvSpPr>
          <p:nvPr>
            <p:ph type="dt" sz="half" idx="10"/>
          </p:nvPr>
        </p:nvSpPr>
        <p:spPr/>
        <p:txBody>
          <a:bodyPr rtlCol="0"/>
          <a:lstStyle>
            <a:lvl1pPr>
              <a:defRPr/>
            </a:lvl1pPr>
          </a:lstStyle>
          <a:p>
            <a:fld id="{C6FF76FF-53CF-4983-8574-A33E949B482A}" type="datetime1">
              <a:rPr lang="cs-CZ" noProof="0" smtClean="0"/>
              <a:pPr/>
              <a:t>24.04.2017</a:t>
            </a:fld>
            <a:endParaRPr lang="cs-CZ" noProof="0" dirty="0"/>
          </a:p>
        </p:txBody>
      </p:sp>
      <p:sp>
        <p:nvSpPr>
          <p:cNvPr id="6" name="Zástupný symbol pro číslo snímku 5"/>
          <p:cNvSpPr>
            <a:spLocks noGrp="1"/>
          </p:cNvSpPr>
          <p:nvPr>
            <p:ph type="sldNum" sz="quarter" idx="12"/>
          </p:nvPr>
        </p:nvSpPr>
        <p:spPr/>
        <p:txBody>
          <a:bodyPr rtlCol="0"/>
          <a:lstStyle/>
          <a:p>
            <a:pPr rtl="0"/>
            <a:fld id="{E5FD5434-F838-4DD4-A17B-1CB1A1850DF4}" type="slidenum">
              <a:rPr lang="cs-CZ" noProof="0" smtClean="0"/>
              <a:t>‹#›</a:t>
            </a:fld>
            <a:endParaRPr lang="cs-CZ"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10040043" y="482599"/>
            <a:ext cx="1843982" cy="5791201"/>
          </a:xfrm>
        </p:spPr>
        <p:txBody>
          <a:bodyPr vert="eaVert" rtlCol="0"/>
          <a:lstStyle>
            <a:lvl1pPr rtl="0">
              <a:defRPr/>
            </a:lvl1pPr>
          </a:lstStyle>
          <a:p>
            <a:pPr rtl="0"/>
            <a:r>
              <a:rPr lang="cs-CZ" smtClean="0"/>
              <a:t>Kliknutím lze upravit styl.</a:t>
            </a:r>
            <a:endParaRPr lang="cs-CZ" noProof="0" dirty="0"/>
          </a:p>
        </p:txBody>
      </p:sp>
      <p:sp>
        <p:nvSpPr>
          <p:cNvPr id="3" name="Zástupný symbol pro svislý text 2"/>
          <p:cNvSpPr>
            <a:spLocks noGrp="1"/>
          </p:cNvSpPr>
          <p:nvPr>
            <p:ph type="body" orient="vert" idx="1" hasCustomPrompt="1"/>
          </p:nvPr>
        </p:nvSpPr>
        <p:spPr>
          <a:xfrm>
            <a:off x="914162" y="482599"/>
            <a:ext cx="9040045" cy="5791201"/>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cs-CZ" noProof="0" dirty="0" smtClean="0"/>
              <a:t>Upravit styly předlohy textu.</a:t>
            </a:r>
          </a:p>
          <a:p>
            <a:pPr lvl="1" rtl="0"/>
            <a:r>
              <a:rPr lang="cs-CZ" noProof="0" dirty="0" smtClean="0"/>
              <a:t>Druhá úroveň</a:t>
            </a:r>
          </a:p>
          <a:p>
            <a:pPr lvl="2" rtl="0"/>
            <a:r>
              <a:rPr lang="cs-CZ" noProof="0" dirty="0" smtClean="0"/>
              <a:t>Třetí úroveň</a:t>
            </a:r>
          </a:p>
          <a:p>
            <a:pPr lvl="3" rtl="0"/>
            <a:r>
              <a:rPr lang="cs-CZ" noProof="0" dirty="0" smtClean="0"/>
              <a:t>Čtvrtá úroveň</a:t>
            </a:r>
          </a:p>
          <a:p>
            <a:pPr lvl="4" rtl="0"/>
            <a:r>
              <a:rPr lang="cs-CZ" noProof="0" dirty="0" smtClean="0"/>
              <a:t>Pátá úroveň</a:t>
            </a:r>
            <a:endParaRPr lang="cs-CZ" noProof="0" dirty="0"/>
          </a:p>
        </p:txBody>
      </p:sp>
      <p:sp>
        <p:nvSpPr>
          <p:cNvPr id="5" name="Zástupný symbol pro zápatí 4"/>
          <p:cNvSpPr>
            <a:spLocks noGrp="1"/>
          </p:cNvSpPr>
          <p:nvPr>
            <p:ph type="ftr" sz="quarter" idx="11"/>
          </p:nvPr>
        </p:nvSpPr>
        <p:spPr/>
        <p:txBody>
          <a:bodyPr rtlCol="0"/>
          <a:lstStyle/>
          <a:p>
            <a:pPr rtl="0"/>
            <a:endParaRPr lang="cs-CZ" noProof="0" dirty="0"/>
          </a:p>
        </p:txBody>
      </p:sp>
      <p:sp>
        <p:nvSpPr>
          <p:cNvPr id="4" name="Zástupný symbol pro datum 3"/>
          <p:cNvSpPr>
            <a:spLocks noGrp="1"/>
          </p:cNvSpPr>
          <p:nvPr>
            <p:ph type="dt" sz="half" idx="10"/>
          </p:nvPr>
        </p:nvSpPr>
        <p:spPr/>
        <p:txBody>
          <a:bodyPr rtlCol="0"/>
          <a:lstStyle>
            <a:lvl1pPr>
              <a:defRPr/>
            </a:lvl1pPr>
          </a:lstStyle>
          <a:p>
            <a:fld id="{EE60829E-F63F-4F1B-8ED4-5A20AE43BAEF}" type="datetime1">
              <a:rPr lang="cs-CZ" noProof="0" smtClean="0"/>
              <a:pPr/>
              <a:t>24.04.2017</a:t>
            </a:fld>
            <a:endParaRPr lang="cs-CZ" noProof="0" dirty="0"/>
          </a:p>
        </p:txBody>
      </p:sp>
      <p:sp>
        <p:nvSpPr>
          <p:cNvPr id="6" name="Zástupný symbol pro číslo snímku 5"/>
          <p:cNvSpPr>
            <a:spLocks noGrp="1"/>
          </p:cNvSpPr>
          <p:nvPr>
            <p:ph type="sldNum" sz="quarter" idx="12"/>
          </p:nvPr>
        </p:nvSpPr>
        <p:spPr/>
        <p:txBody>
          <a:bodyPr rtlCol="0"/>
          <a:lstStyle/>
          <a:p>
            <a:pPr rtl="0"/>
            <a:fld id="{E5FD5434-F838-4DD4-A17B-1CB1A1850DF4}" type="slidenum">
              <a:rPr lang="cs-CZ" noProof="0" smtClean="0"/>
              <a:t>‹#›</a:t>
            </a:fld>
            <a:endParaRPr lang="cs-CZ"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smtClean="0"/>
              <a:t>Kliknutím lze upravit styl.</a:t>
            </a:r>
            <a:endParaRPr lang="cs-CZ" noProof="0" dirty="0"/>
          </a:p>
        </p:txBody>
      </p:sp>
      <p:sp>
        <p:nvSpPr>
          <p:cNvPr id="3" name="Zástupný symbol pro obsah 2"/>
          <p:cNvSpPr>
            <a:spLocks noGrp="1"/>
          </p:cNvSpPr>
          <p:nvPr>
            <p:ph idx="1" hasCustomPrompt="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cs-CZ" noProof="0" dirty="0" smtClean="0"/>
              <a:t>Upravit styly předlohy textu.</a:t>
            </a:r>
          </a:p>
          <a:p>
            <a:pPr lvl="1" rtl="0"/>
            <a:r>
              <a:rPr lang="cs-CZ" noProof="0" dirty="0" smtClean="0"/>
              <a:t>Druhá úroveň</a:t>
            </a:r>
          </a:p>
          <a:p>
            <a:pPr lvl="2" rtl="0"/>
            <a:r>
              <a:rPr lang="cs-CZ" noProof="0" dirty="0" smtClean="0"/>
              <a:t>Třetí úroveň</a:t>
            </a:r>
          </a:p>
          <a:p>
            <a:pPr lvl="3" rtl="0"/>
            <a:r>
              <a:rPr lang="cs-CZ" noProof="0" dirty="0" smtClean="0"/>
              <a:t>Čtvrtá úroveň</a:t>
            </a:r>
          </a:p>
          <a:p>
            <a:pPr lvl="4" rtl="0"/>
            <a:r>
              <a:rPr lang="cs-CZ" noProof="0" dirty="0" smtClean="0"/>
              <a:t>Pátá úroveň</a:t>
            </a:r>
            <a:endParaRPr lang="cs-CZ" noProof="0" dirty="0"/>
          </a:p>
        </p:txBody>
      </p:sp>
      <p:sp>
        <p:nvSpPr>
          <p:cNvPr id="5" name="Zástupný symbol pro zápatí 4"/>
          <p:cNvSpPr>
            <a:spLocks noGrp="1"/>
          </p:cNvSpPr>
          <p:nvPr>
            <p:ph type="ftr" sz="quarter" idx="11"/>
          </p:nvPr>
        </p:nvSpPr>
        <p:spPr/>
        <p:txBody>
          <a:bodyPr rtlCol="0"/>
          <a:lstStyle/>
          <a:p>
            <a:pPr rtl="0"/>
            <a:endParaRPr lang="cs-CZ" noProof="0" dirty="0"/>
          </a:p>
        </p:txBody>
      </p:sp>
      <p:sp>
        <p:nvSpPr>
          <p:cNvPr id="4" name="Zástupný symbol pro datum 3"/>
          <p:cNvSpPr>
            <a:spLocks noGrp="1"/>
          </p:cNvSpPr>
          <p:nvPr>
            <p:ph type="dt" sz="half" idx="10"/>
          </p:nvPr>
        </p:nvSpPr>
        <p:spPr/>
        <p:txBody>
          <a:bodyPr rtlCol="0"/>
          <a:lstStyle>
            <a:lvl1pPr>
              <a:defRPr/>
            </a:lvl1pPr>
          </a:lstStyle>
          <a:p>
            <a:fld id="{9618A374-EDD4-4D4D-BB10-E8B89BED0B5B}" type="datetime1">
              <a:rPr lang="cs-CZ" noProof="0" smtClean="0"/>
              <a:pPr/>
              <a:t>24.04.2017</a:t>
            </a:fld>
            <a:endParaRPr lang="cs-CZ" noProof="0" dirty="0"/>
          </a:p>
        </p:txBody>
      </p:sp>
      <p:sp>
        <p:nvSpPr>
          <p:cNvPr id="6" name="Zástupný symbol pro číslo snímku 5"/>
          <p:cNvSpPr>
            <a:spLocks noGrp="1"/>
          </p:cNvSpPr>
          <p:nvPr>
            <p:ph type="sldNum" sz="quarter" idx="12"/>
          </p:nvPr>
        </p:nvSpPr>
        <p:spPr/>
        <p:txBody>
          <a:bodyPr rtlCol="0"/>
          <a:lstStyle/>
          <a:p>
            <a:pPr rtl="0"/>
            <a:fld id="{E5FD5434-F838-4DD4-A17B-1CB1A1850DF4}" type="slidenum">
              <a:rPr lang="cs-CZ" noProof="0" smtClean="0"/>
              <a:t>‹#›</a:t>
            </a:fld>
            <a:endParaRPr lang="cs-CZ"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11" name="Rovnoramenný trojúhelník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cs-CZ" noProof="0" dirty="0"/>
          </a:p>
        </p:txBody>
      </p:sp>
      <p:sp>
        <p:nvSpPr>
          <p:cNvPr id="2" name="Nadpis 1"/>
          <p:cNvSpPr>
            <a:spLocks noGrp="1"/>
          </p:cNvSpPr>
          <p:nvPr>
            <p:ph type="title"/>
          </p:nvPr>
        </p:nvSpPr>
        <p:spPr>
          <a:xfrm>
            <a:off x="1218883" y="1524000"/>
            <a:ext cx="9751060" cy="1992597"/>
          </a:xfrm>
        </p:spPr>
        <p:txBody>
          <a:bodyPr rtlCol="0" anchor="b" anchorCtr="0">
            <a:noAutofit/>
          </a:bodyPr>
          <a:lstStyle>
            <a:lvl1pPr algn="ctr" rtl="0">
              <a:defRPr sz="4400" b="0" cap="all" baseline="0"/>
            </a:lvl1pPr>
          </a:lstStyle>
          <a:p>
            <a:pPr rtl="0"/>
            <a:r>
              <a:rPr lang="cs-CZ" smtClean="0"/>
              <a:t>Kliknutím lze upravit styl.</a:t>
            </a:r>
            <a:endParaRPr lang="cs-CZ" noProof="0" dirty="0"/>
          </a:p>
        </p:txBody>
      </p:sp>
      <p:sp>
        <p:nvSpPr>
          <p:cNvPr id="3" name="Zástupný symbol pro text 2"/>
          <p:cNvSpPr>
            <a:spLocks noGrp="1"/>
          </p:cNvSpPr>
          <p:nvPr>
            <p:ph type="body" idx="1" hasCustomPrompt="1"/>
          </p:nvPr>
        </p:nvSpPr>
        <p:spPr>
          <a:xfrm>
            <a:off x="1218883" y="3632200"/>
            <a:ext cx="9751060" cy="1016000"/>
          </a:xfrm>
        </p:spPr>
        <p:txBody>
          <a:bodyPr rtlCol="0" anchor="t" anchorCtr="0">
            <a:noAutofit/>
          </a:bodyPr>
          <a:lstStyle>
            <a:lvl1pPr marL="0" indent="0" algn="ctr"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cs-CZ" noProof="0" dirty="0" smtClean="0"/>
              <a:t>Upravit styly předlohy textu.</a:t>
            </a:r>
            <a:endParaRPr lang="cs-CZ" noProof="0" dirty="0"/>
          </a:p>
        </p:txBody>
      </p:sp>
      <p:sp>
        <p:nvSpPr>
          <p:cNvPr id="5" name="Zástupný symbol pro zápatí 4"/>
          <p:cNvSpPr>
            <a:spLocks noGrp="1"/>
          </p:cNvSpPr>
          <p:nvPr>
            <p:ph type="ftr" sz="quarter" idx="11"/>
          </p:nvPr>
        </p:nvSpPr>
        <p:spPr/>
        <p:txBody>
          <a:bodyPr rtlCol="0"/>
          <a:lstStyle/>
          <a:p>
            <a:pPr rtl="0"/>
            <a:endParaRPr lang="cs-CZ" noProof="0" dirty="0"/>
          </a:p>
        </p:txBody>
      </p:sp>
      <p:sp>
        <p:nvSpPr>
          <p:cNvPr id="4" name="Zástupný symbol pro datum 3"/>
          <p:cNvSpPr>
            <a:spLocks noGrp="1"/>
          </p:cNvSpPr>
          <p:nvPr>
            <p:ph type="dt" sz="half" idx="10"/>
          </p:nvPr>
        </p:nvSpPr>
        <p:spPr/>
        <p:txBody>
          <a:bodyPr rtlCol="0"/>
          <a:lstStyle>
            <a:lvl1pPr>
              <a:defRPr/>
            </a:lvl1pPr>
          </a:lstStyle>
          <a:p>
            <a:fld id="{D0D1442A-8C4A-460F-AE4E-05145D4BCB48}" type="datetime1">
              <a:rPr lang="cs-CZ" noProof="0" smtClean="0"/>
              <a:pPr/>
              <a:t>24.04.2017</a:t>
            </a:fld>
            <a:endParaRPr lang="cs-CZ" noProof="0" dirty="0"/>
          </a:p>
        </p:txBody>
      </p:sp>
      <p:sp>
        <p:nvSpPr>
          <p:cNvPr id="6" name="Zástupný symbol pro číslo snímku 5"/>
          <p:cNvSpPr>
            <a:spLocks noGrp="1"/>
          </p:cNvSpPr>
          <p:nvPr>
            <p:ph type="sldNum" sz="quarter" idx="12"/>
          </p:nvPr>
        </p:nvSpPr>
        <p:spPr/>
        <p:txBody>
          <a:bodyPr rtlCol="0"/>
          <a:lstStyle/>
          <a:p>
            <a:pPr rtl="0"/>
            <a:fld id="{E5FD5434-F838-4DD4-A17B-1CB1A1850DF4}" type="slidenum">
              <a:rPr lang="cs-CZ" noProof="0" smtClean="0"/>
              <a:t>‹#›</a:t>
            </a:fld>
            <a:endParaRPr lang="cs-CZ"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smtClean="0"/>
              <a:t>Kliknutím lze upravit styl.</a:t>
            </a:r>
            <a:endParaRPr lang="cs-CZ" noProof="0" dirty="0"/>
          </a:p>
        </p:txBody>
      </p:sp>
      <p:sp>
        <p:nvSpPr>
          <p:cNvPr id="3" name="Zástupný symbol pro obsah 2"/>
          <p:cNvSpPr>
            <a:spLocks noGrp="1"/>
          </p:cNvSpPr>
          <p:nvPr>
            <p:ph sz="half" idx="1" hasCustomPrompt="1"/>
          </p:nvPr>
        </p:nvSpPr>
        <p:spPr>
          <a:xfrm>
            <a:off x="914162" y="1803401"/>
            <a:ext cx="4977104" cy="44704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algn="l" rtl="0">
              <a:defRPr sz="1400"/>
            </a:lvl6pPr>
            <a:lvl7pPr marL="2669581" algn="l" rtl="0">
              <a:defRPr sz="1400"/>
            </a:lvl7pPr>
            <a:lvl8pPr marL="2669581" algn="l" rtl="0">
              <a:defRPr sz="1400"/>
            </a:lvl8pPr>
            <a:lvl9pPr marL="2669581" algn="l" rtl="0">
              <a:defRPr sz="1400"/>
            </a:lvl9pPr>
          </a:lstStyle>
          <a:p>
            <a:pPr lvl="0" rtl="0"/>
            <a:r>
              <a:rPr lang="cs-CZ" noProof="0" dirty="0" smtClean="0"/>
              <a:t>Upravit styly předlohy textu.</a:t>
            </a:r>
          </a:p>
          <a:p>
            <a:pPr lvl="1" rtl="0"/>
            <a:r>
              <a:rPr lang="cs-CZ" noProof="0" dirty="0" smtClean="0"/>
              <a:t>Druhá úroveň</a:t>
            </a:r>
          </a:p>
          <a:p>
            <a:pPr lvl="2" rtl="0"/>
            <a:r>
              <a:rPr lang="cs-CZ" noProof="0" dirty="0" smtClean="0"/>
              <a:t>Třetí úroveň</a:t>
            </a:r>
          </a:p>
          <a:p>
            <a:pPr lvl="3" rtl="0"/>
            <a:r>
              <a:rPr lang="cs-CZ" noProof="0" dirty="0" smtClean="0"/>
              <a:t>Čtvrtá úroveň</a:t>
            </a:r>
          </a:p>
          <a:p>
            <a:pPr lvl="4" rtl="0"/>
            <a:r>
              <a:rPr lang="cs-CZ" noProof="0" dirty="0" smtClean="0"/>
              <a:t>Pátá úroveň</a:t>
            </a:r>
            <a:endParaRPr lang="cs-CZ" noProof="0" dirty="0"/>
          </a:p>
        </p:txBody>
      </p:sp>
      <p:sp>
        <p:nvSpPr>
          <p:cNvPr id="4" name="Zástupný symbol pro obsah 3"/>
          <p:cNvSpPr>
            <a:spLocks noGrp="1"/>
          </p:cNvSpPr>
          <p:nvPr>
            <p:ph sz="half" idx="2" hasCustomPrompt="1"/>
          </p:nvPr>
        </p:nvSpPr>
        <p:spPr>
          <a:xfrm>
            <a:off x="6297559" y="1803401"/>
            <a:ext cx="4977104" cy="44704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baseline="0"/>
            </a:lvl6pPr>
            <a:lvl7pPr marL="2669581" algn="l" rtl="0">
              <a:defRPr sz="1400" baseline="0"/>
            </a:lvl7pPr>
            <a:lvl8pPr marL="2669581" algn="l" rtl="0">
              <a:defRPr sz="1400" baseline="0"/>
            </a:lvl8pPr>
            <a:lvl9pPr marL="2669581" algn="l" rtl="0">
              <a:defRPr sz="1400" baseline="0"/>
            </a:lvl9pPr>
          </a:lstStyle>
          <a:p>
            <a:pPr lvl="0" rtl="0"/>
            <a:r>
              <a:rPr lang="cs-CZ" noProof="0" dirty="0" smtClean="0"/>
              <a:t>Upravit styly předlohy textu.</a:t>
            </a:r>
          </a:p>
          <a:p>
            <a:pPr lvl="1" rtl="0"/>
            <a:r>
              <a:rPr lang="cs-CZ" noProof="0" dirty="0" smtClean="0"/>
              <a:t>Druhá úroveň</a:t>
            </a:r>
          </a:p>
          <a:p>
            <a:pPr lvl="2" rtl="0"/>
            <a:r>
              <a:rPr lang="cs-CZ" noProof="0" dirty="0" smtClean="0"/>
              <a:t>Třetí úroveň</a:t>
            </a:r>
          </a:p>
          <a:p>
            <a:pPr lvl="3" rtl="0"/>
            <a:r>
              <a:rPr lang="cs-CZ" noProof="0" dirty="0" smtClean="0"/>
              <a:t>Čtvrtá úroveň</a:t>
            </a:r>
          </a:p>
          <a:p>
            <a:pPr lvl="4" rtl="0"/>
            <a:r>
              <a:rPr lang="cs-CZ" noProof="0" dirty="0" smtClean="0"/>
              <a:t>Pátá úroveň</a:t>
            </a:r>
            <a:endParaRPr lang="cs-CZ" noProof="0" dirty="0"/>
          </a:p>
        </p:txBody>
      </p:sp>
      <p:sp>
        <p:nvSpPr>
          <p:cNvPr id="6" name="Zástupný symbol pro zápatí 5"/>
          <p:cNvSpPr>
            <a:spLocks noGrp="1"/>
          </p:cNvSpPr>
          <p:nvPr>
            <p:ph type="ftr" sz="quarter" idx="11"/>
          </p:nvPr>
        </p:nvSpPr>
        <p:spPr/>
        <p:txBody>
          <a:bodyPr rtlCol="0"/>
          <a:lstStyle/>
          <a:p>
            <a:pPr rtl="0"/>
            <a:endParaRPr lang="cs-CZ" noProof="0" dirty="0"/>
          </a:p>
        </p:txBody>
      </p:sp>
      <p:sp>
        <p:nvSpPr>
          <p:cNvPr id="5" name="Zástupný symbol pro datum 4"/>
          <p:cNvSpPr>
            <a:spLocks noGrp="1"/>
          </p:cNvSpPr>
          <p:nvPr>
            <p:ph type="dt" sz="half" idx="10"/>
          </p:nvPr>
        </p:nvSpPr>
        <p:spPr/>
        <p:txBody>
          <a:bodyPr rtlCol="0"/>
          <a:lstStyle>
            <a:lvl1pPr>
              <a:defRPr/>
            </a:lvl1pPr>
          </a:lstStyle>
          <a:p>
            <a:fld id="{543ADA60-0A8F-4DBD-9C58-24FD590A6DA9}" type="datetime1">
              <a:rPr lang="cs-CZ" noProof="0" smtClean="0"/>
              <a:pPr/>
              <a:t>24.04.2017</a:t>
            </a:fld>
            <a:endParaRPr lang="cs-CZ" noProof="0" dirty="0"/>
          </a:p>
        </p:txBody>
      </p:sp>
      <p:sp>
        <p:nvSpPr>
          <p:cNvPr id="7" name="Zástupný symbol pro číslo snímku 6"/>
          <p:cNvSpPr>
            <a:spLocks noGrp="1"/>
          </p:cNvSpPr>
          <p:nvPr>
            <p:ph type="sldNum" sz="quarter" idx="12"/>
          </p:nvPr>
        </p:nvSpPr>
        <p:spPr/>
        <p:txBody>
          <a:bodyPr rtlCol="0"/>
          <a:lstStyle/>
          <a:p>
            <a:pPr rtl="0"/>
            <a:fld id="{E5FD5434-F838-4DD4-A17B-1CB1A1850DF4}" type="slidenum">
              <a:rPr lang="cs-CZ" noProof="0" smtClean="0"/>
              <a:t>‹#›</a:t>
            </a:fld>
            <a:endParaRPr lang="cs-CZ"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algn="l" rtl="0">
              <a:defRPr/>
            </a:lvl1pPr>
          </a:lstStyle>
          <a:p>
            <a:pPr rtl="0"/>
            <a:r>
              <a:rPr lang="cs-CZ" smtClean="0"/>
              <a:t>Kliknutím lze upravit styl.</a:t>
            </a:r>
            <a:endParaRPr lang="cs-CZ" noProof="0" dirty="0"/>
          </a:p>
        </p:txBody>
      </p:sp>
      <p:sp>
        <p:nvSpPr>
          <p:cNvPr id="3" name="Zástupný symbol pro text 2"/>
          <p:cNvSpPr>
            <a:spLocks noGrp="1"/>
          </p:cNvSpPr>
          <p:nvPr>
            <p:ph type="body" idx="1" hasCustomPrompt="1"/>
          </p:nvPr>
        </p:nvSpPr>
        <p:spPr>
          <a:xfrm>
            <a:off x="914162" y="1803400"/>
            <a:ext cx="4977104" cy="914400"/>
          </a:xfrm>
        </p:spPr>
        <p:txBody>
          <a:bodyPr rtlCol="0" anchor="ctr">
            <a:noAutofit/>
          </a:bodyPr>
          <a:lstStyle>
            <a:lvl1pPr marL="0" indent="0" algn="l" rtl="0">
              <a:lnSpc>
                <a:spcPct val="80000"/>
              </a:lnSpc>
              <a:spcBef>
                <a:spcPts val="0"/>
              </a:spcBef>
              <a:buNone/>
              <a:defRPr sz="2800" b="0">
                <a:solidFill>
                  <a:schemeClr val="tx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cs-CZ" noProof="0" dirty="0" smtClean="0"/>
              <a:t>Upravit styly předlohy textu.</a:t>
            </a:r>
            <a:endParaRPr lang="cs-CZ" noProof="0" dirty="0"/>
          </a:p>
        </p:txBody>
      </p:sp>
      <p:sp>
        <p:nvSpPr>
          <p:cNvPr id="4" name="Zástupný symbol pro obsah 3"/>
          <p:cNvSpPr>
            <a:spLocks noGrp="1"/>
          </p:cNvSpPr>
          <p:nvPr>
            <p:ph sz="half" idx="2" hasCustomPrompt="1"/>
          </p:nvPr>
        </p:nvSpPr>
        <p:spPr>
          <a:xfrm>
            <a:off x="914162" y="2717800"/>
            <a:ext cx="4977104" cy="35560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a:lvl6pPr>
            <a:lvl7pPr marL="2669581" algn="l" rtl="0">
              <a:defRPr sz="1400"/>
            </a:lvl7pPr>
            <a:lvl8pPr marL="2669581" algn="l" rtl="0">
              <a:defRPr sz="1400"/>
            </a:lvl8pPr>
            <a:lvl9pPr marL="2669581" algn="l" rtl="0">
              <a:defRPr sz="1400"/>
            </a:lvl9pPr>
          </a:lstStyle>
          <a:p>
            <a:pPr lvl="0" rtl="0"/>
            <a:r>
              <a:rPr lang="cs-CZ" noProof="0" dirty="0" smtClean="0"/>
              <a:t>Upravit styly předlohy textu.</a:t>
            </a:r>
          </a:p>
          <a:p>
            <a:pPr lvl="1" rtl="0"/>
            <a:r>
              <a:rPr lang="cs-CZ" noProof="0" dirty="0" smtClean="0"/>
              <a:t>Druhá úroveň</a:t>
            </a:r>
          </a:p>
          <a:p>
            <a:pPr lvl="2" rtl="0"/>
            <a:r>
              <a:rPr lang="cs-CZ" noProof="0" dirty="0" smtClean="0"/>
              <a:t>Třetí úroveň</a:t>
            </a:r>
          </a:p>
          <a:p>
            <a:pPr lvl="3" rtl="0"/>
            <a:r>
              <a:rPr lang="cs-CZ" noProof="0" dirty="0" smtClean="0"/>
              <a:t>Čtvrtá úroveň</a:t>
            </a:r>
          </a:p>
          <a:p>
            <a:pPr lvl="4" rtl="0"/>
            <a:r>
              <a:rPr lang="cs-CZ" noProof="0" dirty="0" smtClean="0"/>
              <a:t>Pátá úroveň</a:t>
            </a:r>
            <a:endParaRPr lang="cs-CZ" noProof="0" dirty="0"/>
          </a:p>
        </p:txBody>
      </p:sp>
      <p:sp>
        <p:nvSpPr>
          <p:cNvPr id="5" name="Zástupný symbol pro text 4"/>
          <p:cNvSpPr>
            <a:spLocks noGrp="1"/>
          </p:cNvSpPr>
          <p:nvPr>
            <p:ph type="body" sz="quarter" idx="3" hasCustomPrompt="1"/>
          </p:nvPr>
        </p:nvSpPr>
        <p:spPr>
          <a:xfrm>
            <a:off x="6297559" y="1803400"/>
            <a:ext cx="4977104" cy="914400"/>
          </a:xfrm>
        </p:spPr>
        <p:txBody>
          <a:bodyPr rtlCol="0" anchor="ctr">
            <a:noAutofit/>
          </a:bodyPr>
          <a:lstStyle>
            <a:lvl1pPr marL="0" indent="0" algn="l" rtl="0">
              <a:lnSpc>
                <a:spcPct val="80000"/>
              </a:lnSpc>
              <a:spcBef>
                <a:spcPts val="0"/>
              </a:spcBef>
              <a:buNone/>
              <a:defRPr sz="2800" b="0">
                <a:solidFill>
                  <a:schemeClr val="tx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cs-CZ" noProof="0" dirty="0" smtClean="0"/>
              <a:t>Upravit styly předlohy textu.</a:t>
            </a:r>
            <a:endParaRPr lang="cs-CZ" noProof="0" dirty="0"/>
          </a:p>
        </p:txBody>
      </p:sp>
      <p:sp>
        <p:nvSpPr>
          <p:cNvPr id="6" name="Zástupný symbol pro obsah 5"/>
          <p:cNvSpPr>
            <a:spLocks noGrp="1"/>
          </p:cNvSpPr>
          <p:nvPr>
            <p:ph sz="quarter" idx="4" hasCustomPrompt="1"/>
          </p:nvPr>
        </p:nvSpPr>
        <p:spPr>
          <a:xfrm>
            <a:off x="6297559" y="2717800"/>
            <a:ext cx="4977104" cy="35560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a:lvl6pPr>
            <a:lvl7pPr marL="2669581" algn="l" rtl="0">
              <a:defRPr sz="1400"/>
            </a:lvl7pPr>
            <a:lvl8pPr marL="2669581" algn="l" rtl="0">
              <a:defRPr sz="1400" baseline="0"/>
            </a:lvl8pPr>
            <a:lvl9pPr marL="2669581" algn="l" rtl="0">
              <a:defRPr sz="1400" baseline="0"/>
            </a:lvl9pPr>
          </a:lstStyle>
          <a:p>
            <a:pPr lvl="0" rtl="0"/>
            <a:r>
              <a:rPr lang="cs-CZ" noProof="0" dirty="0" smtClean="0"/>
              <a:t>Upravit styly předlohy textu.</a:t>
            </a:r>
          </a:p>
          <a:p>
            <a:pPr lvl="1" rtl="0"/>
            <a:r>
              <a:rPr lang="cs-CZ" noProof="0" dirty="0" smtClean="0"/>
              <a:t>Druhá úroveň</a:t>
            </a:r>
          </a:p>
          <a:p>
            <a:pPr lvl="2" rtl="0"/>
            <a:r>
              <a:rPr lang="cs-CZ" noProof="0" dirty="0" smtClean="0"/>
              <a:t>Třetí úroveň</a:t>
            </a:r>
          </a:p>
          <a:p>
            <a:pPr lvl="3" rtl="0"/>
            <a:r>
              <a:rPr lang="cs-CZ" noProof="0" dirty="0" smtClean="0"/>
              <a:t>Čtvrtá úroveň</a:t>
            </a:r>
          </a:p>
          <a:p>
            <a:pPr lvl="4" rtl="0"/>
            <a:r>
              <a:rPr lang="cs-CZ" noProof="0" dirty="0" smtClean="0"/>
              <a:t>Pátá úroveň</a:t>
            </a:r>
            <a:endParaRPr lang="cs-CZ" noProof="0" dirty="0"/>
          </a:p>
        </p:txBody>
      </p:sp>
      <p:sp>
        <p:nvSpPr>
          <p:cNvPr id="8" name="Zástupný symbol pro zápatí 7"/>
          <p:cNvSpPr>
            <a:spLocks noGrp="1"/>
          </p:cNvSpPr>
          <p:nvPr>
            <p:ph type="ftr" sz="quarter" idx="11"/>
          </p:nvPr>
        </p:nvSpPr>
        <p:spPr/>
        <p:txBody>
          <a:bodyPr rtlCol="0"/>
          <a:lstStyle/>
          <a:p>
            <a:pPr rtl="0"/>
            <a:endParaRPr lang="cs-CZ" noProof="0" dirty="0"/>
          </a:p>
        </p:txBody>
      </p:sp>
      <p:sp>
        <p:nvSpPr>
          <p:cNvPr id="7" name="Zástupný symbol pro datum 6"/>
          <p:cNvSpPr>
            <a:spLocks noGrp="1"/>
          </p:cNvSpPr>
          <p:nvPr>
            <p:ph type="dt" sz="half" idx="10"/>
          </p:nvPr>
        </p:nvSpPr>
        <p:spPr/>
        <p:txBody>
          <a:bodyPr rtlCol="0"/>
          <a:lstStyle>
            <a:lvl1pPr>
              <a:defRPr/>
            </a:lvl1pPr>
          </a:lstStyle>
          <a:p>
            <a:fld id="{1D7262B4-87ED-439A-8340-6A3919F5F948}" type="datetime1">
              <a:rPr lang="cs-CZ" noProof="0" smtClean="0"/>
              <a:pPr/>
              <a:t>24.04.2017</a:t>
            </a:fld>
            <a:endParaRPr lang="cs-CZ" noProof="0" dirty="0"/>
          </a:p>
        </p:txBody>
      </p:sp>
      <p:sp>
        <p:nvSpPr>
          <p:cNvPr id="9" name="Zástupný symbol pro číslo snímku 8"/>
          <p:cNvSpPr>
            <a:spLocks noGrp="1"/>
          </p:cNvSpPr>
          <p:nvPr>
            <p:ph type="sldNum" sz="quarter" idx="12"/>
          </p:nvPr>
        </p:nvSpPr>
        <p:spPr/>
        <p:txBody>
          <a:bodyPr rtlCol="0"/>
          <a:lstStyle/>
          <a:p>
            <a:pPr rtl="0"/>
            <a:fld id="{E5FD5434-F838-4DD4-A17B-1CB1A1850DF4}" type="slidenum">
              <a:rPr lang="cs-CZ" noProof="0" smtClean="0"/>
              <a:t>‹#›</a:t>
            </a:fld>
            <a:endParaRPr lang="cs-CZ"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smtClean="0"/>
              <a:t>Kliknutím lze upravit styl.</a:t>
            </a:r>
            <a:endParaRPr lang="cs-CZ" noProof="0" dirty="0"/>
          </a:p>
        </p:txBody>
      </p:sp>
      <p:sp>
        <p:nvSpPr>
          <p:cNvPr id="4" name="Zástupný symbol pro zápatí 3"/>
          <p:cNvSpPr>
            <a:spLocks noGrp="1"/>
          </p:cNvSpPr>
          <p:nvPr>
            <p:ph type="ftr" sz="quarter" idx="11"/>
          </p:nvPr>
        </p:nvSpPr>
        <p:spPr/>
        <p:txBody>
          <a:bodyPr rtlCol="0"/>
          <a:lstStyle/>
          <a:p>
            <a:pPr rtl="0"/>
            <a:endParaRPr lang="cs-CZ" noProof="0" dirty="0"/>
          </a:p>
        </p:txBody>
      </p:sp>
      <p:sp>
        <p:nvSpPr>
          <p:cNvPr id="3" name="Zástupný symbol pro datum 2"/>
          <p:cNvSpPr>
            <a:spLocks noGrp="1"/>
          </p:cNvSpPr>
          <p:nvPr>
            <p:ph type="dt" sz="half" idx="10"/>
          </p:nvPr>
        </p:nvSpPr>
        <p:spPr/>
        <p:txBody>
          <a:bodyPr rtlCol="0"/>
          <a:lstStyle>
            <a:lvl1pPr>
              <a:defRPr/>
            </a:lvl1pPr>
          </a:lstStyle>
          <a:p>
            <a:fld id="{0AF2300B-DA53-47A7-9613-60E4EA0D62DB}" type="datetime1">
              <a:rPr lang="cs-CZ" noProof="0" smtClean="0"/>
              <a:pPr/>
              <a:t>24.04.2017</a:t>
            </a:fld>
            <a:endParaRPr lang="cs-CZ" noProof="0" dirty="0"/>
          </a:p>
        </p:txBody>
      </p:sp>
      <p:sp>
        <p:nvSpPr>
          <p:cNvPr id="5" name="Zástupný symbol pro číslo snímku 4"/>
          <p:cNvSpPr>
            <a:spLocks noGrp="1"/>
          </p:cNvSpPr>
          <p:nvPr>
            <p:ph type="sldNum" sz="quarter" idx="12"/>
          </p:nvPr>
        </p:nvSpPr>
        <p:spPr/>
        <p:txBody>
          <a:bodyPr rtlCol="0"/>
          <a:lstStyle/>
          <a:p>
            <a:pPr rtl="0"/>
            <a:fld id="{E5FD5434-F838-4DD4-A17B-1CB1A1850DF4}" type="slidenum">
              <a:rPr lang="cs-CZ" noProof="0" smtClean="0"/>
              <a:t>‹#›</a:t>
            </a:fld>
            <a:endParaRPr lang="cs-CZ"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é">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7821163" y="482600"/>
            <a:ext cx="3961368" cy="1422400"/>
          </a:xfrm>
        </p:spPr>
        <p:txBody>
          <a:bodyPr rtlCol="0" anchor="b">
            <a:noAutofit/>
          </a:bodyPr>
          <a:lstStyle>
            <a:lvl1pPr algn="l" rtl="0">
              <a:defRPr sz="3200" b="0"/>
            </a:lvl1pPr>
          </a:lstStyle>
          <a:p>
            <a:pPr rtl="0"/>
            <a:r>
              <a:rPr lang="cs-CZ" smtClean="0"/>
              <a:t>Kliknutím lze upravit styl.</a:t>
            </a:r>
            <a:endParaRPr lang="cs-CZ" noProof="0" dirty="0"/>
          </a:p>
        </p:txBody>
      </p:sp>
      <p:sp>
        <p:nvSpPr>
          <p:cNvPr id="20" name="Obdélník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cs-CZ" noProof="0" dirty="0"/>
          </a:p>
        </p:txBody>
      </p:sp>
      <p:sp>
        <p:nvSpPr>
          <p:cNvPr id="3" name="Zástupný symbol pro obsah 2"/>
          <p:cNvSpPr>
            <a:spLocks noGrp="1"/>
          </p:cNvSpPr>
          <p:nvPr>
            <p:ph idx="1" hasCustomPrompt="1"/>
          </p:nvPr>
        </p:nvSpPr>
        <p:spPr bwMode="white">
          <a:xfrm>
            <a:off x="507868" y="482600"/>
            <a:ext cx="6602280" cy="5842001"/>
          </a:xfrm>
        </p:spPr>
        <p:txBody>
          <a:bodyPr rtlCol="0">
            <a:normAutofit/>
          </a:bodyPr>
          <a:lstStyle>
            <a:lvl1pPr algn="l" rtl="0">
              <a:defRPr sz="2800"/>
            </a:lvl1pPr>
            <a:lvl2pPr algn="l" rtl="0">
              <a:defRPr sz="2400"/>
            </a:lvl2pPr>
            <a:lvl3pPr algn="l" rtl="0">
              <a:defRPr sz="2000"/>
            </a:lvl3pPr>
            <a:lvl4pPr algn="l" rtl="0">
              <a:defRPr sz="1800"/>
            </a:lvl4pPr>
            <a:lvl5pPr algn="l" rtl="0">
              <a:defRPr sz="1600"/>
            </a:lvl5pPr>
            <a:lvl6pPr algn="l" rtl="0">
              <a:defRPr sz="1600"/>
            </a:lvl6pPr>
            <a:lvl7pPr algn="l" rtl="0">
              <a:defRPr sz="1600"/>
            </a:lvl7pPr>
            <a:lvl8pPr algn="l" rtl="0">
              <a:defRPr sz="1600"/>
            </a:lvl8pPr>
            <a:lvl9pPr algn="l" rtl="0">
              <a:defRPr sz="1600"/>
            </a:lvl9pPr>
          </a:lstStyle>
          <a:p>
            <a:pPr lvl="0" rtl="0"/>
            <a:r>
              <a:rPr lang="cs-CZ" noProof="0" dirty="0" smtClean="0"/>
              <a:t>Upravit styly předlohy textu.</a:t>
            </a:r>
          </a:p>
          <a:p>
            <a:pPr lvl="1" rtl="0"/>
            <a:r>
              <a:rPr lang="cs-CZ" noProof="0" dirty="0" smtClean="0"/>
              <a:t>Druhá úroveň</a:t>
            </a:r>
          </a:p>
          <a:p>
            <a:pPr lvl="2" rtl="0"/>
            <a:r>
              <a:rPr lang="cs-CZ" noProof="0" dirty="0" smtClean="0"/>
              <a:t>Třetí úroveň</a:t>
            </a:r>
          </a:p>
          <a:p>
            <a:pPr lvl="3" rtl="0"/>
            <a:r>
              <a:rPr lang="cs-CZ" noProof="0" dirty="0" smtClean="0"/>
              <a:t>Čtvrtá úroveň</a:t>
            </a:r>
          </a:p>
          <a:p>
            <a:pPr lvl="4" rtl="0"/>
            <a:r>
              <a:rPr lang="cs-CZ" noProof="0" dirty="0" smtClean="0"/>
              <a:t>Pátá úroveň</a:t>
            </a:r>
            <a:endParaRPr lang="cs-CZ" noProof="0" dirty="0"/>
          </a:p>
        </p:txBody>
      </p:sp>
      <p:sp>
        <p:nvSpPr>
          <p:cNvPr id="4" name="Zástupný symbol pro text 3"/>
          <p:cNvSpPr>
            <a:spLocks noGrp="1"/>
          </p:cNvSpPr>
          <p:nvPr>
            <p:ph type="body" sz="half" idx="2" hasCustomPrompt="1"/>
          </p:nvPr>
        </p:nvSpPr>
        <p:spPr>
          <a:xfrm>
            <a:off x="7821163" y="2108200"/>
            <a:ext cx="3961368" cy="4267200"/>
          </a:xfrm>
        </p:spPr>
        <p:txBody>
          <a:bodyPr rtlCol="0" anchor="t" anchorCtr="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cs-CZ" noProof="0" dirty="0" smtClean="0"/>
              <a:t>Upravit styly předlohy textu.</a:t>
            </a:r>
            <a:endParaRPr lang="cs-CZ"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8" name="Rovnoramenný trojúhelník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cs-CZ" noProof="0" dirty="0"/>
          </a:p>
        </p:txBody>
      </p:sp>
      <p:sp>
        <p:nvSpPr>
          <p:cNvPr id="2" name="Nadpis 1"/>
          <p:cNvSpPr>
            <a:spLocks noGrp="1"/>
          </p:cNvSpPr>
          <p:nvPr>
            <p:ph type="title"/>
          </p:nvPr>
        </p:nvSpPr>
        <p:spPr>
          <a:xfrm>
            <a:off x="6399133" y="1905000"/>
            <a:ext cx="5180251" cy="1727200"/>
          </a:xfrm>
        </p:spPr>
        <p:txBody>
          <a:bodyPr rtlCol="0" anchor="b" anchorCtr="0">
            <a:normAutofit/>
          </a:bodyPr>
          <a:lstStyle>
            <a:lvl1pPr algn="l" rtl="0">
              <a:defRPr sz="3200" b="0"/>
            </a:lvl1pPr>
          </a:lstStyle>
          <a:p>
            <a:pPr rtl="0"/>
            <a:r>
              <a:rPr lang="cs-CZ" smtClean="0"/>
              <a:t>Kliknutím lze upravit styl.</a:t>
            </a:r>
            <a:endParaRPr lang="cs-CZ" noProof="0" dirty="0"/>
          </a:p>
        </p:txBody>
      </p:sp>
      <p:sp>
        <p:nvSpPr>
          <p:cNvPr id="9" name="Obdélník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cs-CZ" noProof="0" dirty="0"/>
          </a:p>
        </p:txBody>
      </p:sp>
      <p:sp>
        <p:nvSpPr>
          <p:cNvPr id="3" name="Zástupný symbol obrázku 2" descr="Prázdný zástupný symbol pro přidání obrázku Klikněte na zástupný symbol a vyberte obrázek, který chcete přidat.&#10;"/>
          <p:cNvSpPr>
            <a:spLocks noGrp="1"/>
          </p:cNvSpPr>
          <p:nvPr>
            <p:ph type="pic" idx="1"/>
          </p:nvPr>
        </p:nvSpPr>
        <p:spPr>
          <a:xfrm>
            <a:off x="507869" y="482601"/>
            <a:ext cx="5077859" cy="5862706"/>
          </a:xfrm>
          <a:noFill/>
          <a:ln w="9525">
            <a:noFill/>
            <a:miter lim="800000"/>
          </a:ln>
          <a:effectLst/>
        </p:spPr>
        <p:txBody>
          <a:bodyPr rtlCol="0">
            <a:normAutofit/>
          </a:bodyPr>
          <a:lstStyle>
            <a:lvl1pPr marL="0" indent="0" algn="ctr" rtl="0">
              <a:buNone/>
              <a:defRPr sz="27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cs-CZ" noProof="0" smtClean="0"/>
              <a:t>Kliknutím na ikonu přidáte obrázek.</a:t>
            </a:r>
            <a:endParaRPr lang="cs-CZ" noProof="0" dirty="0"/>
          </a:p>
        </p:txBody>
      </p:sp>
      <p:sp>
        <p:nvSpPr>
          <p:cNvPr id="4" name="Zástupný symbol pro text 3"/>
          <p:cNvSpPr>
            <a:spLocks noGrp="1"/>
          </p:cNvSpPr>
          <p:nvPr>
            <p:ph type="body" sz="half" idx="2" hasCustomPrompt="1"/>
          </p:nvPr>
        </p:nvSpPr>
        <p:spPr>
          <a:xfrm>
            <a:off x="6399133" y="3733800"/>
            <a:ext cx="5180251" cy="1727200"/>
          </a:xfrm>
        </p:spPr>
        <p:txBody>
          <a:bodyPr rtlCol="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cs-CZ" noProof="0" dirty="0" smtClean="0"/>
              <a:t>Upravit styly předlohy textu.</a:t>
            </a:r>
            <a:endParaRPr lang="cs-CZ"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914162" y="482600"/>
            <a:ext cx="10360501" cy="1219200"/>
          </a:xfrm>
          <a:prstGeom prst="rect">
            <a:avLst/>
          </a:prstGeom>
          <a:effectLst/>
        </p:spPr>
        <p:txBody>
          <a:bodyPr vert="horz" lIns="121899" tIns="60949" rIns="121899" bIns="60949" rtlCol="0" anchor="b" anchorCtr="0">
            <a:normAutofit/>
          </a:bodyPr>
          <a:lstStyle/>
          <a:p>
            <a:pPr rtl="0"/>
            <a:r>
              <a:rPr lang="cs-CZ" dirty="0" smtClean="0"/>
              <a:t>Kliknutím lze upravit styl.</a:t>
            </a:r>
            <a:endParaRPr lang="cs-CZ" noProof="0" dirty="0"/>
          </a:p>
        </p:txBody>
      </p:sp>
      <p:sp>
        <p:nvSpPr>
          <p:cNvPr id="3" name="Zástupný symbol pro text 2"/>
          <p:cNvSpPr>
            <a:spLocks noGrp="1"/>
          </p:cNvSpPr>
          <p:nvPr>
            <p:ph type="body" idx="1"/>
          </p:nvPr>
        </p:nvSpPr>
        <p:spPr>
          <a:xfrm>
            <a:off x="914162" y="1803401"/>
            <a:ext cx="10360501" cy="4470400"/>
          </a:xfrm>
          <a:prstGeom prst="rect">
            <a:avLst/>
          </a:prstGeom>
        </p:spPr>
        <p:txBody>
          <a:bodyPr vert="horz" lIns="121899" tIns="60949" rIns="121899" bIns="60949" rtlCol="0">
            <a:normAutofit/>
          </a:bodyPr>
          <a:lstStyle/>
          <a:p>
            <a:pPr lvl="0" rtl="0"/>
            <a:r>
              <a:rPr lang="cs-CZ" noProof="0" dirty="0" smtClean="0"/>
              <a:t>Upravit styly předlohy textu.</a:t>
            </a:r>
          </a:p>
          <a:p>
            <a:pPr lvl="1" rtl="0"/>
            <a:r>
              <a:rPr lang="cs-CZ" noProof="0" dirty="0" smtClean="0"/>
              <a:t>Druhá úroveň</a:t>
            </a:r>
          </a:p>
          <a:p>
            <a:pPr lvl="2" rtl="0"/>
            <a:r>
              <a:rPr lang="cs-CZ" noProof="0" dirty="0" smtClean="0"/>
              <a:t>Třetí úroveň</a:t>
            </a:r>
          </a:p>
          <a:p>
            <a:pPr lvl="3" rtl="0"/>
            <a:r>
              <a:rPr lang="cs-CZ" noProof="0" dirty="0" smtClean="0"/>
              <a:t>Čtvrtá úroveň</a:t>
            </a:r>
          </a:p>
          <a:p>
            <a:pPr lvl="4" rtl="0"/>
            <a:r>
              <a:rPr lang="cs-CZ" noProof="0" dirty="0" smtClean="0"/>
              <a:t>Pátá úroveň</a:t>
            </a:r>
            <a:endParaRPr lang="cs-CZ" noProof="0" dirty="0"/>
          </a:p>
        </p:txBody>
      </p:sp>
      <p:sp>
        <p:nvSpPr>
          <p:cNvPr id="5" name="Zástupný symbol pro zápatí 4"/>
          <p:cNvSpPr>
            <a:spLocks noGrp="1"/>
          </p:cNvSpPr>
          <p:nvPr>
            <p:ph type="ftr" sz="quarter" idx="3"/>
          </p:nvPr>
        </p:nvSpPr>
        <p:spPr>
          <a:xfrm>
            <a:off x="914162" y="6375400"/>
            <a:ext cx="7414869" cy="195072"/>
          </a:xfrm>
          <a:prstGeom prst="rect">
            <a:avLst/>
          </a:prstGeom>
        </p:spPr>
        <p:txBody>
          <a:bodyPr vert="horz" lIns="121899" tIns="60949" rIns="121899" bIns="60949" rtlCol="0" anchor="ctr"/>
          <a:lstStyle>
            <a:lvl1pPr algn="l" rtl="0">
              <a:defRPr sz="1100">
                <a:solidFill>
                  <a:schemeClr val="tx1"/>
                </a:solidFill>
              </a:defRPr>
            </a:lvl1pPr>
          </a:lstStyle>
          <a:p>
            <a:pPr rtl="0"/>
            <a:endParaRPr lang="cs-CZ" noProof="0" dirty="0"/>
          </a:p>
        </p:txBody>
      </p:sp>
      <p:sp>
        <p:nvSpPr>
          <p:cNvPr id="4" name="Zástupný symbol pro datum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rtl="0">
              <a:defRPr sz="1100">
                <a:solidFill>
                  <a:schemeClr val="tx1"/>
                </a:solidFill>
              </a:defRPr>
            </a:lvl1pPr>
          </a:lstStyle>
          <a:p>
            <a:fld id="{9EDF07F2-2EFD-4A51-AC79-F696ABD4E406}" type="datetime1">
              <a:rPr lang="cs-CZ" noProof="0" smtClean="0"/>
              <a:pPr/>
              <a:t>24.04.2017</a:t>
            </a:fld>
            <a:endParaRPr lang="cs-CZ" noProof="0" dirty="0"/>
          </a:p>
        </p:txBody>
      </p:sp>
      <p:sp>
        <p:nvSpPr>
          <p:cNvPr id="6" name="Zástupný symbol pro číslo snímku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rtl="0">
              <a:defRPr sz="1100">
                <a:solidFill>
                  <a:schemeClr val="tx1"/>
                </a:solidFill>
              </a:defRPr>
            </a:lvl1pPr>
          </a:lstStyle>
          <a:p>
            <a:fld id="{E5FD5434-F838-4DD4-A17B-1CB1A1850DF4}" type="slidenum">
              <a:rPr lang="cs-CZ" noProof="0" smtClean="0"/>
              <a:pPr/>
              <a:t>‹#›</a:t>
            </a:fld>
            <a:endParaRPr lang="cs-CZ" noProof="0" dirty="0"/>
          </a:p>
        </p:txBody>
      </p:sp>
    </p:spTree>
  </p:cSld>
  <p:clrMap bg1="dk1" tx1="lt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82" r:id="rId10"/>
    <p:sldLayoutId id="2147483678" r:id="rId11"/>
    <p:sldLayoutId id="21474836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10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ctrTitle"/>
          </p:nvPr>
        </p:nvSpPr>
        <p:spPr/>
        <p:txBody>
          <a:bodyPr rtlCol="0"/>
          <a:lstStyle/>
          <a:p>
            <a:pPr rtl="0"/>
            <a:r>
              <a:rPr lang="cs-CZ" dirty="0" smtClean="0"/>
              <a:t>Linie v prostoru</a:t>
            </a:r>
            <a:br>
              <a:rPr lang="cs-CZ" dirty="0" smtClean="0"/>
            </a:br>
            <a:endParaRPr lang="cs-CZ" dirty="0"/>
          </a:p>
        </p:txBody>
      </p:sp>
      <p:sp>
        <p:nvSpPr>
          <p:cNvPr id="2" name="Podnadpis 1"/>
          <p:cNvSpPr>
            <a:spLocks noGrp="1"/>
          </p:cNvSpPr>
          <p:nvPr>
            <p:ph type="subTitle" idx="1"/>
          </p:nvPr>
        </p:nvSpPr>
        <p:spPr/>
        <p:txBody>
          <a:bodyPr rtlCol="0">
            <a:normAutofit/>
          </a:bodyPr>
          <a:lstStyle/>
          <a:p>
            <a:pPr rtl="0"/>
            <a:endParaRPr lang="cs-CZ" dirty="0" smtClean="0"/>
          </a:p>
          <a:p>
            <a:pPr rtl="0"/>
            <a:r>
              <a:rPr lang="cs-CZ" sz="2400" dirty="0" smtClean="0"/>
              <a:t>Výtvarná akce třídy 1.C</a:t>
            </a:r>
            <a:endParaRPr lang="cs-CZ" sz="2400" dirty="0"/>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6260" y="2996952"/>
            <a:ext cx="2664296" cy="1501202"/>
          </a:xfrm>
          <a:prstGeom prst="rect">
            <a:avLst/>
          </a:prstGeom>
          <a:solidFill>
            <a:srgbClr val="FFFFFF">
              <a:shade val="85000"/>
            </a:srgbClr>
          </a:solidFill>
          <a:ln w="381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08287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1800" dirty="0" smtClean="0"/>
              <a:t>Necháváme světlo, ať nakreslí na plátno stíny linií</a:t>
            </a:r>
            <a:endParaRPr lang="cs-CZ" sz="1800" dirty="0"/>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7229" y="1844824"/>
            <a:ext cx="6574366" cy="3700542"/>
          </a:xfrm>
          <a:prstGeom prst="rect">
            <a:avLst/>
          </a:prstGeom>
          <a:ln w="38100">
            <a:solidFill>
              <a:schemeClr val="tx1"/>
            </a:solidFill>
          </a:ln>
        </p:spPr>
      </p:pic>
    </p:spTree>
    <p:extLst>
      <p:ext uri="{BB962C8B-B14F-4D97-AF65-F5344CB8AC3E}">
        <p14:creationId xmlns:p14="http://schemas.microsoft.com/office/powerpoint/2010/main" val="386978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1800" dirty="0" smtClean="0"/>
              <a:t>Vytváříme </a:t>
            </a:r>
            <a:r>
              <a:rPr lang="cs-CZ" sz="1800" dirty="0" smtClean="0"/>
              <a:t>abstraktní obrazy</a:t>
            </a:r>
            <a:endParaRPr lang="cs-CZ" sz="1800" dirty="0"/>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0916" y="1844824"/>
            <a:ext cx="5966991" cy="3358665"/>
          </a:xfrm>
          <a:prstGeom prst="rect">
            <a:avLst/>
          </a:prstGeom>
          <a:ln w="38100">
            <a:solidFill>
              <a:schemeClr val="tx1"/>
            </a:solidFill>
          </a:ln>
        </p:spPr>
      </p:pic>
    </p:spTree>
    <p:extLst>
      <p:ext uri="{BB962C8B-B14F-4D97-AF65-F5344CB8AC3E}">
        <p14:creationId xmlns:p14="http://schemas.microsoft.com/office/powerpoint/2010/main" val="869861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1800" dirty="0" smtClean="0"/>
              <a:t>… Linie v prostoru se tak staly obrazem i instalací…</a:t>
            </a:r>
            <a:br>
              <a:rPr lang="cs-CZ" sz="1800" dirty="0" smtClean="0"/>
            </a:br>
            <a:endParaRPr lang="cs-CZ" sz="1100"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9757" y="1556792"/>
            <a:ext cx="6649309" cy="3700884"/>
          </a:xfrm>
          <a:prstGeom prst="rect">
            <a:avLst/>
          </a:prstGeom>
          <a:ln w="28575">
            <a:solidFill>
              <a:schemeClr val="tx1"/>
            </a:solidFill>
          </a:ln>
        </p:spPr>
      </p:pic>
      <p:sp>
        <p:nvSpPr>
          <p:cNvPr id="6" name="Obdélník 5"/>
          <p:cNvSpPr/>
          <p:nvPr/>
        </p:nvSpPr>
        <p:spPr>
          <a:xfrm>
            <a:off x="3047998" y="5280124"/>
            <a:ext cx="6092825" cy="276999"/>
          </a:xfrm>
          <a:prstGeom prst="rect">
            <a:avLst/>
          </a:prstGeom>
        </p:spPr>
        <p:txBody>
          <a:bodyPr>
            <a:spAutoFit/>
          </a:bodyPr>
          <a:lstStyle/>
          <a:p>
            <a:pPr algn="ctr"/>
            <a:r>
              <a:rPr lang="cs-CZ" sz="1200" dirty="0" smtClean="0">
                <a:latin typeface="+mj-lt"/>
              </a:rPr>
              <a:t>TEXT R.VAŇKOVÁ, FOTOGRAFIE P.CHOLEVÍK</a:t>
            </a:r>
            <a:endParaRPr lang="cs-CZ" sz="1200" dirty="0">
              <a:latin typeface="+mj-lt"/>
            </a:endParaRPr>
          </a:p>
        </p:txBody>
      </p:sp>
    </p:spTree>
    <p:extLst>
      <p:ext uri="{BB962C8B-B14F-4D97-AF65-F5344CB8AC3E}">
        <p14:creationId xmlns:p14="http://schemas.microsoft.com/office/powerpoint/2010/main" val="298456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a:bodyPr>
          <a:lstStyle/>
          <a:p>
            <a:pPr algn="ctr" rtl="0"/>
            <a:r>
              <a:rPr lang="cs-CZ" sz="1800" dirty="0" smtClean="0"/>
              <a:t>Připravujeme se na výtvarnou instalaci v prostoru </a:t>
            </a:r>
            <a:br>
              <a:rPr lang="cs-CZ" sz="1800" dirty="0" smtClean="0"/>
            </a:br>
            <a:r>
              <a:rPr lang="cs-CZ" sz="1800" dirty="0" smtClean="0"/>
              <a:t>(na počátku je klubko nití)</a:t>
            </a:r>
            <a:endParaRPr lang="cs-CZ" sz="1800" dirty="0"/>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0116" y="1844824"/>
            <a:ext cx="5662365" cy="3188212"/>
          </a:xfrm>
          <a:prstGeom prst="rect">
            <a:avLst/>
          </a:prstGeom>
          <a:ln w="38100">
            <a:solidFill>
              <a:schemeClr val="tx1"/>
            </a:solidFill>
          </a:ln>
        </p:spPr>
      </p:pic>
    </p:spTree>
    <p:extLst>
      <p:ext uri="{BB962C8B-B14F-4D97-AF65-F5344CB8AC3E}">
        <p14:creationId xmlns:p14="http://schemas.microsoft.com/office/powerpoint/2010/main" val="291972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1800" dirty="0" smtClean="0"/>
              <a:t>Inspirujeme se instalacemi </a:t>
            </a:r>
            <a:r>
              <a:rPr lang="cs-CZ" sz="1800" dirty="0" err="1" smtClean="0"/>
              <a:t>chiharu</a:t>
            </a:r>
            <a:r>
              <a:rPr lang="cs-CZ" sz="1800" dirty="0" smtClean="0"/>
              <a:t> </a:t>
            </a:r>
            <a:r>
              <a:rPr lang="cs-CZ" sz="1800" dirty="0" err="1" smtClean="0"/>
              <a:t>shiotY</a:t>
            </a:r>
            <a:endParaRPr lang="cs-CZ" sz="1800" dirty="0"/>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924" y="1901267"/>
            <a:ext cx="4070945" cy="4054661"/>
          </a:xfrm>
          <a:prstGeom prst="rect">
            <a:avLst/>
          </a:prstGeom>
          <a:ln>
            <a:solidFill>
              <a:schemeClr val="tx1"/>
            </a:solidFill>
          </a:ln>
        </p:spPr>
      </p:pic>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411" y="1901267"/>
            <a:ext cx="4054661" cy="4054661"/>
          </a:xfrm>
          <a:prstGeom prst="rect">
            <a:avLst/>
          </a:prstGeom>
          <a:ln>
            <a:solidFill>
              <a:schemeClr val="tx1"/>
            </a:solidFill>
          </a:ln>
        </p:spPr>
      </p:pic>
    </p:spTree>
    <p:extLst>
      <p:ext uri="{BB962C8B-B14F-4D97-AF65-F5344CB8AC3E}">
        <p14:creationId xmlns:p14="http://schemas.microsoft.com/office/powerpoint/2010/main" val="984346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161" y="19472"/>
            <a:ext cx="10360501" cy="1219200"/>
          </a:xfrm>
        </p:spPr>
        <p:txBody>
          <a:bodyPr rtlCol="0">
            <a:normAutofit/>
          </a:bodyPr>
          <a:lstStyle/>
          <a:p>
            <a:pPr algn="ctr" rtl="0"/>
            <a:r>
              <a:rPr lang="cs-CZ" sz="1800" dirty="0" smtClean="0"/>
              <a:t>Hledáme důležité body v prostoru a přemýšlíme o něm</a:t>
            </a:r>
            <a:endParaRPr lang="cs-CZ" sz="1800" dirty="0"/>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1984" y="1340768"/>
            <a:ext cx="7704856" cy="4336865"/>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8918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a:bodyPr>
          <a:lstStyle/>
          <a:p>
            <a:pPr algn="ctr" rtl="0"/>
            <a:r>
              <a:rPr lang="cs-CZ" sz="1800" dirty="0" smtClean="0"/>
              <a:t>Vlákna se stávají liniemi v prostoru</a:t>
            </a:r>
            <a:endParaRPr lang="cs-CZ" sz="1800" dirty="0"/>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233" y="1844824"/>
            <a:ext cx="6502357" cy="3660009"/>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6774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a:bodyPr>
          <a:lstStyle/>
          <a:p>
            <a:pPr algn="ctr" rtl="0"/>
            <a:r>
              <a:rPr lang="cs-CZ" sz="1800" dirty="0" smtClean="0"/>
              <a:t>Některé objekty mají své vnitřní prostory s vlastní „kresbou“</a:t>
            </a:r>
            <a:endParaRPr lang="cs-CZ" sz="1800" dirty="0"/>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7446" y="1844824"/>
            <a:ext cx="6493931" cy="3655266"/>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4876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a:bodyPr>
          <a:lstStyle/>
          <a:p>
            <a:pPr algn="ctr" rtl="0"/>
            <a:r>
              <a:rPr lang="cs-CZ" sz="1800" dirty="0" smtClean="0"/>
              <a:t>Jako síť internetu: přibývají nová vlákna  a spoje</a:t>
            </a:r>
            <a:endParaRPr lang="cs-CZ" sz="1800" dirty="0"/>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8098" y="1772816"/>
            <a:ext cx="5652628" cy="3182587"/>
          </a:xfrm>
          <a:prstGeom prst="rect">
            <a:avLst/>
          </a:prstGeom>
          <a:ln w="19050">
            <a:solidFill>
              <a:schemeClr val="tx1"/>
            </a:solidFill>
          </a:ln>
        </p:spPr>
      </p:pic>
    </p:spTree>
    <p:extLst>
      <p:ext uri="{BB962C8B-B14F-4D97-AF65-F5344CB8AC3E}">
        <p14:creationId xmlns:p14="http://schemas.microsoft.com/office/powerpoint/2010/main" val="354071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a:bodyPr>
          <a:lstStyle/>
          <a:p>
            <a:pPr algn="ctr" rtl="0"/>
            <a:r>
              <a:rPr lang="cs-CZ" sz="1800" dirty="0" smtClean="0"/>
              <a:t>...a Síť se rozrůstá...</a:t>
            </a:r>
            <a:endParaRPr lang="cs-CZ" sz="1800" dirty="0"/>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1581" y="1772816"/>
            <a:ext cx="6345662" cy="3573016"/>
          </a:xfrm>
          <a:prstGeom prst="rect">
            <a:avLst/>
          </a:prstGeom>
          <a:ln w="28575">
            <a:solidFill>
              <a:schemeClr val="tx1"/>
            </a:solidFill>
          </a:ln>
        </p:spPr>
      </p:pic>
    </p:spTree>
    <p:extLst>
      <p:ext uri="{BB962C8B-B14F-4D97-AF65-F5344CB8AC3E}">
        <p14:creationId xmlns:p14="http://schemas.microsoft.com/office/powerpoint/2010/main" val="289521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1800" dirty="0" smtClean="0"/>
              <a:t>SLEDUJEME JEDNOTLIVÉ SPOJE I CELOU STRUKTURU</a:t>
            </a:r>
            <a:endParaRPr lang="cs-CZ" sz="1800" dirty="0"/>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4818" y="1844824"/>
            <a:ext cx="6779188" cy="3815830"/>
          </a:xfrm>
          <a:prstGeom prst="rect">
            <a:avLst/>
          </a:prstGeom>
          <a:ln w="38100">
            <a:solidFill>
              <a:schemeClr val="tx1"/>
            </a:solidFill>
          </a:ln>
        </p:spPr>
      </p:pic>
    </p:spTree>
    <p:extLst>
      <p:ext uri="{BB962C8B-B14F-4D97-AF65-F5344CB8AC3E}">
        <p14:creationId xmlns:p14="http://schemas.microsoft.com/office/powerpoint/2010/main" val="18225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Červené paprsky (16: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_9532475_TF02804895_TF02804895.potx" id="{FF463FB9-4CA9-494A-A44F-E5B51FD5BADB}" vid="{C4A59A2E-F9BB-4F8A-A20A-AAAC8FBD92F4}"/>
    </a:ext>
  </a:extLst>
</a:theme>
</file>

<file path=ppt/theme/theme2.xml><?xml version="1.0" encoding="utf-8"?>
<a:theme xmlns:a="http://schemas.openxmlformats.org/drawingml/2006/main" name="Motiv Offic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Motiv Offic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1380992</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template makes an impression with its bold red background, radial sunburst pattern, and contrasting black title bar. Consider it for your small business or marketing presentation. Or, take advantage of the red color scheme to make a holiday-themed presentation.  Compatible with PowerPoint 2013 and later, this template offers a variety of slide layouts including title slides, bulleted lists, photo with captions, a sample chart, and blank slide, all in a widescreen (16X9) format.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2011-12-19T18:35:00+00:00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TP102804893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725212</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41BC18E0-614B-4152-A3EE-8AA2B60C7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765CE0-A8A0-42E0-82D2-3F870DB4D5F7}">
  <ds:schemaRefs>
    <ds:schemaRef ds:uri="http://schemas.microsoft.com/sharepoint/v3/contenttype/forms"/>
  </ds:schemaRefs>
</ds:datastoreItem>
</file>

<file path=customXml/itemProps3.xml><?xml version="1.0" encoding="utf-8"?>
<ds:datastoreItem xmlns:ds="http://schemas.openxmlformats.org/officeDocument/2006/customXml" ds:itemID="{45076977-ECB7-44C2-A70D-853BB6B41242}">
  <ds:schemaRefs>
    <ds:schemaRef ds:uri="http://purl.org/dc/elements/1.1/"/>
    <ds:schemaRef ds:uri="http://schemas.microsoft.com/office/infopath/2007/PartnerControls"/>
    <ds:schemaRef ds:uri="http://purl.org/dc/terms/"/>
    <ds:schemaRef ds:uri="http://schemas.microsoft.com/office/2006/metadata/properties"/>
    <ds:schemaRef ds:uri="http://schemas.microsoft.com/office/2006/documentManagement/types"/>
    <ds:schemaRef ds:uri="4873beb7-5857-4685-be1f-d57550cc96cc"/>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214</TotalTime>
  <Words>101</Words>
  <Application>Microsoft Office PowerPoint</Application>
  <PresentationFormat>Vlastní</PresentationFormat>
  <Paragraphs>22</Paragraphs>
  <Slides>12</Slides>
  <Notes>7</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12</vt:i4>
      </vt:variant>
    </vt:vector>
  </HeadingPairs>
  <TitlesOfParts>
    <vt:vector size="15" baseType="lpstr">
      <vt:lpstr>Arial</vt:lpstr>
      <vt:lpstr>Cambria</vt:lpstr>
      <vt:lpstr>Červené paprsky (16:9)</vt:lpstr>
      <vt:lpstr>Linie v prostoru </vt:lpstr>
      <vt:lpstr>Připravujeme se na výtvarnou instalaci v prostoru  (na počátku je klubko nití)</vt:lpstr>
      <vt:lpstr>Inspirujeme se instalacemi chiharu shiotY</vt:lpstr>
      <vt:lpstr>Hledáme důležité body v prostoru a přemýšlíme o něm</vt:lpstr>
      <vt:lpstr>Vlákna se stávají liniemi v prostoru</vt:lpstr>
      <vt:lpstr>Některé objekty mají své vnitřní prostory s vlastní „kresbou“</vt:lpstr>
      <vt:lpstr>Jako síť internetu: přibývají nová vlákna  a spoje</vt:lpstr>
      <vt:lpstr>...a Síť se rozrůstá...</vt:lpstr>
      <vt:lpstr>SLEDUJEME JEDNOTLIVÉ SPOJE I CELOU STRUKTURU</vt:lpstr>
      <vt:lpstr>Necháváme světlo, ať nakreslí na plátno stíny linií</vt:lpstr>
      <vt:lpstr>Vytváříme abstraktní obrazy</vt:lpstr>
      <vt:lpstr>… Linie v prostoru se tak staly obrazem i instalací…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Linie v prostoru</dc:title>
  <dc:creator>Radmila Vaňková</dc:creator>
  <cp:lastModifiedBy>Radmila Vaňková</cp:lastModifiedBy>
  <cp:revision>12</cp:revision>
  <dcterms:created xsi:type="dcterms:W3CDTF">2017-04-24T07:02:24Z</dcterms:created>
  <dcterms:modified xsi:type="dcterms:W3CDTF">2017-04-24T11:59:27Z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